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Lato Light"/>
      <p:regular r:id="rId21"/>
      <p:bold r:id="rId22"/>
      <p:italic r:id="rId23"/>
      <p:boldItalic r:id="rId24"/>
    </p:embeddedFont>
    <p:embeddedFont>
      <p:font typeface="Lato Black"/>
      <p:bold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gnBIU7lch9XWqJiyTZkxfHvfDK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LatoLight-bold.fntdata"/><Relationship Id="rId21" Type="http://schemas.openxmlformats.org/officeDocument/2006/relationships/font" Target="fonts/LatoLight-regular.fntdata"/><Relationship Id="rId24" Type="http://schemas.openxmlformats.org/officeDocument/2006/relationships/font" Target="fonts/LatoLight-boldItalic.fntdata"/><Relationship Id="rId23" Type="http://schemas.openxmlformats.org/officeDocument/2006/relationships/font" Target="fonts/LatoLigh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Black-boldItalic.fntdata"/><Relationship Id="rId25" Type="http://schemas.openxmlformats.org/officeDocument/2006/relationships/font" Target="fonts/LatoBlack-bold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f1fb3e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g1f1fb3e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e9df8aa06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2e9df8aa06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f1fb3e55d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9" name="Google Shape;89;g1f1fb3e55d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e9df8aa065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g2e9df8aa06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e9df8aa06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2e9df8aa06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e9df8aa06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g2e9df8aa06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e9df8aa06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2e9df8aa06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instagram.com/explore/tags/lactoflora/" TargetMode="External"/><Relationship Id="rId4" Type="http://schemas.openxmlformats.org/officeDocument/2006/relationships/hyperlink" Target="https://www.instagram.com/explore/tags/equilibratumundo/" TargetMode="External"/><Relationship Id="rId5" Type="http://schemas.openxmlformats.org/officeDocument/2006/relationships/image" Target="../media/image12.png"/><Relationship Id="rId6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jpg"/><Relationship Id="rId9" Type="http://schemas.openxmlformats.org/officeDocument/2006/relationships/image" Target="../media/image5.jpg"/><Relationship Id="rId5" Type="http://schemas.openxmlformats.org/officeDocument/2006/relationships/image" Target="../media/image7.jpg"/><Relationship Id="rId6" Type="http://schemas.openxmlformats.org/officeDocument/2006/relationships/image" Target="../media/image14.jpg"/><Relationship Id="rId7" Type="http://schemas.openxmlformats.org/officeDocument/2006/relationships/image" Target="../media/image9.jpg"/><Relationship Id="rId8" Type="http://schemas.openxmlformats.org/officeDocument/2006/relationships/image" Target="../media/image1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8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b="0" i="0" sz="3400" u="none" cap="none" strike="noStrike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Agosto</a:t>
            </a:r>
            <a:endParaRPr b="0" i="0" sz="340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Dibujo con letras&#10;&#10;Descripción generada automáticamente con confianza media" id="58" name="Google Shape;5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319" y="3955418"/>
            <a:ext cx="2447017" cy="544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f1fb3e55d9_0_0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1f1fb3e55d9_0_0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1f1fb3e55d9_0_0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1f1fb3e55d9_0_0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1f1fb3e55d9_0_0"/>
          <p:cNvSpPr txBox="1"/>
          <p:nvPr/>
        </p:nvSpPr>
        <p:spPr>
          <a:xfrm>
            <a:off x="780350" y="1922075"/>
            <a:ext cx="3345900" cy="16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En los días de calor… ¡tu cuerpo necesita más hidratación que nunca! 💧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Lactoflora Suero Oral contiene sales minerales, fructooligosacáridos y probióticos que ayudan  a rehidratar y equilibrar tu microbiota intestinal.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Rehidrata tu ecosistema con Lactoflora Suero Oral. 📍 ¡Disponible en farmacias!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#Lactoflora</a:t>
            </a: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</a:t>
            </a:r>
            <a:r>
              <a:rPr b="0" i="0" lang="es-ES" sz="800" u="none" cap="none" strike="noStrike">
                <a:solidFill>
                  <a:srgbClr val="000000"/>
                </a:solidFill>
                <a:uFill>
                  <a:noFill/>
                </a:uFill>
                <a:latin typeface="Lato Light"/>
                <a:ea typeface="Lato Light"/>
                <a:cs typeface="Lato Light"/>
                <a:sym typeface="Lato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#Equilibratumundo</a:t>
            </a: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 #hidratación #verano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68" name="Google Shape;68;g1f1fb3e55d9_0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29177" y="627875"/>
            <a:ext cx="3087874" cy="30878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Instagram PNG transparente - StickPNG" id="69" name="Google Shape;69;g1f1fb3e55d9_0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e9df8aa065_0_37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g2e9df8aa065_0_37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2e9df8aa065_0_37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2e9df8aa065_0_37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78" name="Google Shape;78;g2e9df8aa065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g2e9df8aa065_0_37"/>
          <p:cNvSpPr txBox="1"/>
          <p:nvPr/>
        </p:nvSpPr>
        <p:spPr>
          <a:xfrm>
            <a:off x="780350" y="1998275"/>
            <a:ext cx="3345900" cy="21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¿Aún no tomas probióticos en tu día a día? ¡Eso es porque no conoces todas sus ventajas! 🙌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👉 Desliza y descubre cómo mejorará tu cuerpo cuando empieces a tomar probióticos.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Ahora que lo sabes… ¡Cuida de tu salud desde dentro con probióticos!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80" name="Google Shape;80;g2e9df8aa065_0_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60813" y="270325"/>
            <a:ext cx="1385099" cy="138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2e9df8aa065_0_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5813" y="1712525"/>
            <a:ext cx="1385099" cy="138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g2e9df8aa065_0_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828263" y="1712525"/>
            <a:ext cx="1385099" cy="138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g2e9df8aa065_0_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70713" y="1712525"/>
            <a:ext cx="1385099" cy="138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g2e9df8aa065_0_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85813" y="3154725"/>
            <a:ext cx="1385099" cy="138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g2e9df8aa065_0_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375888" y="270325"/>
            <a:ext cx="1385099" cy="138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g2e9df8aa065_0_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818350" y="270325"/>
            <a:ext cx="1385099" cy="1385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f1fb3e55d9_0_2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1f1fb3e55d9_0_2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g1f1fb3e55d9_0_2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1f1fb3e55d9_0_2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g1f1fb3e55d9_0_24"/>
          <p:cNvSpPr txBox="1"/>
          <p:nvPr/>
        </p:nvSpPr>
        <p:spPr>
          <a:xfrm>
            <a:off x="780350" y="1998275"/>
            <a:ext cx="33459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¡Tu microbiota es un ecosistema interno que merece ser cuidado! 🌿✨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Tener una microbiota sana es esencial para tu bienestar general. Y es que si cuidas tu salud desde dentro… ¡Te verás bien también por fuera! Los probióticos de Lactoflora son la clave para equilibrar tu microbiota. ¿Ya los has probado?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#hidratación #verano</a:t>
            </a:r>
            <a:endParaRPr sz="800"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96" name="Google Shape;96;g1f1fb3e55d9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g1f1fb3e55d9_0_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9177" y="704075"/>
            <a:ext cx="3087874" cy="308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e9df8aa065_0_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g2e9df8aa065_0_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g2e9df8aa065_0_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g2e9df8aa065_0_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06" name="Google Shape;106;g2e9df8aa065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2e9df8aa065_0_4"/>
          <p:cNvSpPr txBox="1"/>
          <p:nvPr/>
        </p:nvSpPr>
        <p:spPr>
          <a:xfrm>
            <a:off x="780350" y="1998275"/>
            <a:ext cx="3345900" cy="22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¡Descubre Lactoflora Protector Intestinal, tu aliado perfecto para disfrutar de las vacaciones sin preocupaciones! ✨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Sabemos que en verano nos dejamos llevar con las comidas y bebidas, pero con Lactoflora Protector Intestinal Adultos, puedes disfrutar sin preocupaciones.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👉 ¡Encuentralo en tu farmacia más cercana! 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08" name="Google Shape;108;g2e9df8aa065_0_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44725" y="800850"/>
            <a:ext cx="3109826" cy="3109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e9df8aa065_0_18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2e9df8aa065_0_18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2e9df8aa065_0_18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g2e9df8aa065_0_18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17" name="Google Shape;117;g2e9df8aa065_0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g2e9df8aa065_0_18"/>
          <p:cNvSpPr txBox="1"/>
          <p:nvPr/>
        </p:nvSpPr>
        <p:spPr>
          <a:xfrm>
            <a:off x="780350" y="1998275"/>
            <a:ext cx="3345900" cy="2718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¿Sabías que las bacterias en nuestro intestino superan en número 10 veces a las células de nuestro cuerpo? ¡El 95% de estas bacterias reside en el tracto digestivo, principalmente en el colon!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Este gran ecosistema intestinal no solo es fascinante, sino crucial para nuestra salud general. Cuidarlo adecuadamente es fundamental, ya que impacta todo nuestro cuerpo. 💛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Equilibra tu salud digestiva con probióticos. 📍 ¡Descubre Lactoflora en tu farmacia más cercana y cuida tu bienestar desde adentro hacia afuera!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#probióticos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19" name="Google Shape;119;g2e9df8aa065_0_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9177" y="704075"/>
            <a:ext cx="3087874" cy="3087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e9df8aa065_0_25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g2e9df8aa065_0_25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2e9df8aa065_0_25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2e9df8aa065_0_25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28" name="Google Shape;128;g2e9df8aa065_0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g2e9df8aa065_0_25"/>
          <p:cNvSpPr txBox="1"/>
          <p:nvPr/>
        </p:nvSpPr>
        <p:spPr>
          <a:xfrm>
            <a:off x="780350" y="1998275"/>
            <a:ext cx="3345900" cy="24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¿Quieres lavarte los dientes pero no tienes un cepillo cerca? ¡Te dejamos un truco genial para mantener una higiene dental perfecta estés donde estés! 🦷✨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Recuerda cuidar tu microbiota oral a diario. Lactoflora Salud Bucodental te ayuda con 1.000 millones de lactobacilos y pediococos, además de vitamina D3, para mantener tu boca sana y limpia. 😁💙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30" name="Google Shape;130;g2e9df8aa065_0_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7450" y="606100"/>
            <a:ext cx="3479201" cy="347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e9df8aa065_0_11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2e9df8aa065_0_11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g2e9df8aa065_0_11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2e9df8aa065_0_11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39" name="Google Shape;139;g2e9df8aa065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g2e9df8aa065_0_11"/>
          <p:cNvSpPr txBox="1"/>
          <p:nvPr/>
        </p:nvSpPr>
        <p:spPr>
          <a:xfrm>
            <a:off x="780350" y="1998275"/>
            <a:ext cx="3345900" cy="22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😪 ¿Los problemas digestivos están arruinando tus vacaciones familiares? No te preocupes, Lactoflora Protector Intestinal está diseñado para restaurar la salud digestiva de todos.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¡Estés donde estés, ten siempre a mano Lactoflora! 🖐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41" name="Google Shape;141;g2e9df8aa065_0_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9177" y="704075"/>
            <a:ext cx="3087874" cy="308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Abel</dc:creator>
</cp:coreProperties>
</file>